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394" r:id="rId12"/>
    <p:sldId id="403" r:id="rId13"/>
    <p:sldId id="275" r:id="rId14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17"/>
      <p:bold r:id="rId18"/>
    </p:embeddedFont>
    <p:embeddedFont>
      <p:font typeface="HY견고딕" panose="02030600000101010101" pitchFamily="18" charset="-127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11-2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java.util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패키지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3152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6" y="3084293"/>
            <a:ext cx="7315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Date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날짜를 표현하는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간 날짜 정보 주고받을 때 매개 변수나 리턴 타입으로 주로 사용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Calendar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달력을 표현하는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추상 클래스이므로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연산자 사용한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생성이 불가능</a:t>
            </a:r>
            <a:r>
              <a:rPr lang="en-US" altLang="ko-KR" dirty="0" smtClean="0"/>
              <a:t>. Calendar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현재 운영체제에 설정된 시간대를 기준으로 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하위 객체 얻을 수 있음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Date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SimpleDataFrmat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이용해서 오늘의 날짜를 다음과 같이 출력하는 프로그램을 작성해보세요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클래스를 이용해서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번과 동일한 실행결과를 출력하는 프로그램을 작성해보세요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6976"/>
            <a:ext cx="754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9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Date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Calendar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en-US" altLang="ko-KR" dirty="0" smtClean="0"/>
              <a:t>Date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Calendar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프로그램 개발에서 자주 사용되는 자료구조일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정보를 제공하는 유용한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포함하고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날짜 정보를 제공하는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696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Date 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날짜를 표현하는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Date</a:t>
            </a:r>
            <a:r>
              <a:rPr lang="ko-KR" altLang="en-US" dirty="0" smtClean="0"/>
              <a:t>는 객체 간 날짜 정보 주고받을 때 매개 변수나 리턴 타입으로 주로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원하는 날짜 형식의 문자열 얻기 위해 </a:t>
            </a:r>
            <a:r>
              <a:rPr lang="en-US" altLang="ko-KR" dirty="0" err="1" smtClean="0"/>
              <a:t>java.text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err="1" smtClean="0"/>
              <a:t>SimpleDataFormat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함꼐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format()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20462"/>
            <a:ext cx="7391400" cy="6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25866"/>
            <a:ext cx="7391400" cy="67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 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 날짜 출력하기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클래스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899791"/>
            <a:ext cx="7162800" cy="105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2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Calendar 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추상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클래스이므로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연산자 사용하여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불가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현재 운영체제에 설정된 시간대 기준으로 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하위 객체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6828"/>
            <a:ext cx="7391400" cy="296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운영체제의 시간대 기준으로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239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8" y="3141440"/>
            <a:ext cx="73914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467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5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17611</TotalTime>
  <Words>241</Words>
  <Application>Microsoft Office PowerPoint</Application>
  <PresentationFormat>화면 슬라이드 쇼(4:3)</PresentationFormat>
  <Paragraphs>50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맑은 고딕</vt:lpstr>
      <vt:lpstr>Wingdings</vt:lpstr>
      <vt:lpstr>HY견고딕</vt:lpstr>
      <vt:lpstr>나눔스퀘어OTF</vt:lpstr>
      <vt:lpstr>Verdana</vt:lpstr>
      <vt:lpstr>돋움</vt:lpstr>
      <vt:lpstr>5_디자인 사용자 지정</vt:lpstr>
      <vt:lpstr>11-2. java.util 패키지</vt:lpstr>
      <vt:lpstr>목차</vt:lpstr>
      <vt:lpstr>시작하기 전에</vt:lpstr>
      <vt:lpstr>시작하기 전에</vt:lpstr>
      <vt:lpstr>Date 클래스</vt:lpstr>
      <vt:lpstr>Date 클래스</vt:lpstr>
      <vt:lpstr>Calendar 클래스</vt:lpstr>
      <vt:lpstr>Calendar 클래스</vt:lpstr>
      <vt:lpstr>Calendar 클래스</vt:lpstr>
      <vt:lpstr>Calendar 클래스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2719</cp:revision>
  <dcterms:created xsi:type="dcterms:W3CDTF">2004-07-21T02:43:03Z</dcterms:created>
  <dcterms:modified xsi:type="dcterms:W3CDTF">2019-06-16T00:20:25Z</dcterms:modified>
</cp:coreProperties>
</file>